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68746-F6B1-4125-9066-EBA6F4A1B76F}" type="datetimeFigureOut">
              <a:rPr lang="fr-FR" smtClean="0"/>
              <a:t>19/11/2020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AC7C-235D-4343-B4AE-B5F0386F36C0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afeuillecharbinoise.com/wp-content/uploads/2011/01/main-peinture-pr&#233;historique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frise chronologique</a:t>
            </a:r>
            <a:r>
              <a:rPr lang="fr-FR" sz="4400" dirty="0" smtClean="0">
                <a:solidFill>
                  <a:srgbClr val="FF0000"/>
                </a:solidFill>
              </a:rPr>
              <a:t/>
            </a:r>
            <a:br>
              <a:rPr lang="fr-FR" sz="4400" dirty="0" smtClean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/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b="1" dirty="0" smtClean="0">
              <a:solidFill>
                <a:srgbClr val="00B050"/>
              </a:solidFill>
            </a:endParaRPr>
          </a:p>
          <a:p>
            <a:endParaRPr lang="fr-FR" b="1" dirty="0">
              <a:solidFill>
                <a:srgbClr val="00B050"/>
              </a:solidFill>
            </a:endParaRPr>
          </a:p>
          <a:p>
            <a:pPr algn="ctr"/>
            <a:r>
              <a:rPr lang="fr-FR" b="1" dirty="0" smtClean="0">
                <a:solidFill>
                  <a:schemeClr val="tx2">
                    <a:lumMod val="10000"/>
                  </a:schemeClr>
                </a:solidFill>
              </a:rPr>
              <a:t>Documents des Archives départementales d’Eure-et-Loir</a:t>
            </a:r>
            <a:endParaRPr lang="fr-FR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7336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66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ttp://www.archives28.fr/_depot_image_ad28/_depot_arko/articles/194/tgv-atlantique-la-bifurcation-de-courtalain-1983_im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69847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0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age illustrative de l'article L'Écho républicai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912768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2123728" y="6093296"/>
            <a:ext cx="57606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Le document le plus récent des Archives. Vous pouvez ajouter la date du jour.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6768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in-peinture-préhistorique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128792" cy="5760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301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BASENUM2\Fichiers_consultation\Réserve\FRAD028_RES21_01_JPE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2008188"/>
            <a:ext cx="6276975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BASENUM2\Fichiers_consultation\Réserve\frad028_res26_01_jpeg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692696"/>
            <a:ext cx="3960375" cy="53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9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BASENUM2\Fichiers_consultation\Serie_Fi\2_Fi\FRAD028_2Fi315_5_JPEG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7294883" cy="46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BASENUM2\Fichiers_consultation\Archives_anciennes\Série_G\G1453\FRAD028_G1453_01_JPEG_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57" t="70525" r="10479" b="9380"/>
          <a:stretch/>
        </p:blipFill>
        <p:spPr bwMode="auto">
          <a:xfrm>
            <a:off x="2987824" y="1700808"/>
            <a:ext cx="3667273" cy="27999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568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BASENUM2\Fichiers_conservation\Série_Fi\32_Fi\32_FI_Fonds Robert LAILLET\FRAD028_32FI2777_TIFF_0001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8064896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20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BASENUM2\Fichiers_consultation\Serie_Fi\7_Fi\FRAD028_7Fi12_01_JPEG_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00800" cy="5112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74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\\BASENUM2\Fichiers_consultation\Serie_Fi\20_Fi\FRAD028_20Fi140_JPEG_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560839" cy="5184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8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lon">
  <a:themeElements>
    <a:clrScheme name="salon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salon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alo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TM01859861[[fn=Salon]]</Template>
  <TotalTime>36</TotalTime>
  <Words>24</Words>
  <Application>Microsoft Office PowerPoint</Application>
  <PresentationFormat>Affichage à l'écran (4:3)</PresentationFormat>
  <Paragraphs>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Candara</vt:lpstr>
      <vt:lpstr>salon</vt:lpstr>
      <vt:lpstr>La frise chronologique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CG28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frise chronologique</dc:title>
  <dc:creator>vadevemy</dc:creator>
  <cp:lastModifiedBy>DEVEMY Valérie</cp:lastModifiedBy>
  <cp:revision>6</cp:revision>
  <dcterms:created xsi:type="dcterms:W3CDTF">2016-11-07T12:08:06Z</dcterms:created>
  <dcterms:modified xsi:type="dcterms:W3CDTF">2020-11-19T09:35:33Z</dcterms:modified>
</cp:coreProperties>
</file>